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215abbc0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215abbc0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215abbc0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215abbc0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215abbc0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215abbc0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github.com/coreos/ignition/issues/1101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ithub.com/coreos/fedora-coreos-config/pull/626" TargetMode="External"/><Relationship Id="rId4" Type="http://schemas.openxmlformats.org/officeDocument/2006/relationships/hyperlink" Target="https://github.com/coreos/fedora-coreos-config/tree/testing-devel/overlay.d/05core/usr/lib/dracut/modules.d/40ignition-conf" TargetMode="External"/><Relationship Id="rId5" Type="http://schemas.openxmlformats.org/officeDocument/2006/relationships/hyperlink" Target="https://github.com/openshift/os/tree/master/overlay.d/05rhcos/usr/lib/dracut/modules.d/41rhcos-ignition-con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ithub.com/coreos/ignition/pull/1108" TargetMode="External"/><Relationship Id="rId4" Type="http://schemas.openxmlformats.org/officeDocument/2006/relationships/hyperlink" Target="https://github.com/coreos/fedora-coreos-config/pull/676" TargetMode="External"/><Relationship Id="rId5" Type="http://schemas.openxmlformats.org/officeDocument/2006/relationships/hyperlink" Target="https://github.com/coreos/fedora-coreos-config/blob/testing-devel/overlay.d/05core/usr/lib/dracut/modules.d/40ignition-conf/00-core.ign" TargetMode="External"/><Relationship Id="rId6" Type="http://schemas.openxmlformats.org/officeDocument/2006/relationships/hyperlink" Target="https://github.com/coreos/fedora-coreos-config/tree/testing-devel/overlay.d/15fcos/usr/lib/dracut/modules.d/50ignition-conf-fcos" TargetMode="External"/><Relationship Id="rId7" Type="http://schemas.openxmlformats.org/officeDocument/2006/relationships/hyperlink" Target="https://github.com/coreos/ignition/blob/master/tests/positive/general/baseconfigsmerging.g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420550" y="173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Support .d directory for base configs</a:t>
            </a:r>
            <a:endParaRPr sz="400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623400" y="1958925"/>
            <a:ext cx="8520600" cy="16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 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https://github.com/coreos/ignition/issues/1101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chemeClr val="lt1"/>
                </a:highlight>
              </a:rPr>
              <a:t>Divergence between RHCOS and FCOS </a:t>
            </a:r>
            <a:endParaRPr>
              <a:highlight>
                <a:schemeClr val="lt1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ighlight>
                  <a:schemeClr val="lt1"/>
                </a:highlight>
                <a:hlinkClick r:id="rId3"/>
              </a:rPr>
              <a:t>https://github.com/coreos/fedora-coreos-config/pull/626</a:t>
            </a:r>
            <a:endParaRPr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chemeClr val="lt1"/>
                </a:highlight>
              </a:rPr>
              <a:t>Maintain two different </a:t>
            </a:r>
            <a:r>
              <a:rPr b="1" lang="en">
                <a:highlight>
                  <a:schemeClr val="lt1"/>
                </a:highlight>
              </a:rPr>
              <a:t>base.ign</a:t>
            </a:r>
            <a:r>
              <a:rPr lang="en">
                <a:highlight>
                  <a:schemeClr val="lt1"/>
                </a:highlight>
              </a:rPr>
              <a:t> with common elements</a:t>
            </a:r>
            <a:endParaRPr>
              <a:highlight>
                <a:schemeClr val="lt1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ighlight>
                  <a:schemeClr val="lt1"/>
                </a:highlight>
                <a:hlinkClick r:id="rId4"/>
              </a:rPr>
              <a:t>40ignition-conf</a:t>
            </a:r>
            <a:r>
              <a:rPr lang="en">
                <a:highlight>
                  <a:schemeClr val="lt1"/>
                </a:highlight>
              </a:rPr>
              <a:t> (FCOS)</a:t>
            </a:r>
            <a:endParaRPr>
              <a:highlight>
                <a:schemeClr val="lt1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ighlight>
                  <a:schemeClr val="lt1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41rhcos-ignition-conf</a:t>
            </a:r>
            <a:r>
              <a:rPr lang="en">
                <a:highlight>
                  <a:schemeClr val="lt1"/>
                </a:highlight>
              </a:rPr>
              <a:t> (RHCOS)</a:t>
            </a:r>
            <a:endParaRPr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58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</a:t>
            </a:r>
            <a:r>
              <a:rPr lang="en"/>
              <a:t>onfig built up from fragments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Ignition PR: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https://github.com/coreos/ignition/pull/1108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FCC PR</a:t>
            </a:r>
            <a:r>
              <a:rPr lang="en" sz="1200"/>
              <a:t>: </a:t>
            </a:r>
            <a:r>
              <a:rPr lang="en" sz="1200" u="sng">
                <a:solidFill>
                  <a:schemeClr val="hlink"/>
                </a:solidFill>
                <a:hlinkClick r:id="rId4"/>
              </a:rPr>
              <a:t>https://github.com/coreos/fedora-coreos-config/pull/676</a:t>
            </a:r>
            <a:endParaRPr sz="12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FCOS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00-core.ign</a:t>
            </a:r>
            <a:r>
              <a:rPr lang="en"/>
              <a:t> (base config)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6"/>
              </a:rPr>
              <a:t>50ignition-conf-fcos</a:t>
            </a:r>
            <a:r>
              <a:rPr lang="en"/>
              <a:t> (config fragment)</a:t>
            </a:r>
            <a:endParaRPr sz="12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Blackbox test: </a:t>
            </a:r>
            <a:r>
              <a:rPr lang="en" sz="1200" u="sng">
                <a:solidFill>
                  <a:schemeClr val="hlink"/>
                </a:solidFill>
                <a:hlinkClick r:id="rId7"/>
              </a:rPr>
              <a:t>https://github.com/coreos/ignition/blob/master/tests/positive/general/baseconfigsmerging.go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configs are merging in the right order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base configs override each other in the right order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platform config overrides a base config fragment</a:t>
            </a:r>
            <a:endParaRPr sz="12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Usage of Platform configs: </a:t>
            </a:r>
            <a:r>
              <a:rPr lang="en" sz="1200" u="sng">
                <a:solidFill>
                  <a:schemeClr val="hlink"/>
                </a:solidFill>
              </a:rPr>
              <a:t>https://github.com/coreos/fedora-coreos-config/pull/760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